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2" r:id="rId6"/>
    <p:sldId id="259" r:id="rId7"/>
    <p:sldId id="263" r:id="rId8"/>
    <p:sldId id="264" r:id="rId9"/>
    <p:sldId id="266" r:id="rId10"/>
    <p:sldId id="260" r:id="rId11"/>
    <p:sldId id="267" r:id="rId12"/>
    <p:sldId id="268" r:id="rId13"/>
    <p:sldId id="269" r:id="rId14"/>
    <p:sldId id="274" r:id="rId15"/>
    <p:sldId id="270" r:id="rId16"/>
    <p:sldId id="275" r:id="rId17"/>
    <p:sldId id="280" r:id="rId18"/>
    <p:sldId id="272" r:id="rId19"/>
    <p:sldId id="273" r:id="rId20"/>
    <p:sldId id="27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3217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Роль пальчикового театра в развитии речи детей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30" name="Picture 6" descr="C:\Documents and Settings\Admin\Local Settings\Temporary Internet Files\Content.IE5\NJ2D0UNX\%D0%9F%D0%B0%D0%BB%D1%8C%D1%87%D0%B8%D0%BA%D0%BE%D0%B2%D1%8B%D0%B9-%D1%82%D0%B5%D0%B0%D1%82%D1%80-1324283987_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16632"/>
            <a:ext cx="3106604" cy="374441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45782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464495"/>
          </a:xfrm>
        </p:spPr>
        <p:txBody>
          <a:bodyPr/>
          <a:lstStyle/>
          <a:p>
            <a:r>
              <a:rPr lang="ru-RU" sz="2800" dirty="0" smtClean="0"/>
              <a:t>И прежде всего мелкая пальцевая моторика связана с развитием речи. В мозгу двигательные и речевые центры – самые ближайшие соседи. И при движении пальчиков и кистей,  возбуждение от двигательного центра перекидывается на речевые центры головного мозга и приводит к резкому усилению согласованной деятельности речевых зон.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Тренировка движений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всех детей с отставанием в речевом развитии пальчики малоподвижны и их движения неточны и несогласованны. Соответственно, тренировка движений пальцев рук стимулируют развитие речи малышей.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78098"/>
          </a:xfrm>
        </p:spPr>
        <p:txBody>
          <a:bodyPr/>
          <a:lstStyle/>
          <a:p>
            <a:r>
              <a:rPr lang="ru-RU" sz="2800" dirty="0" smtClean="0"/>
              <a:t>Пальчиковая гимнастика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3888433"/>
          </a:xfrm>
        </p:spPr>
        <p:txBody>
          <a:bodyPr/>
          <a:lstStyle/>
          <a:p>
            <a:r>
              <a:rPr lang="ru-RU" sz="2800" dirty="0" smtClean="0"/>
              <a:t>Кроме этого, пальчиковая гимнастика подготавливает руку к письму, развивает координацию и чувство ритма, внимательность и способность сосредотачиваться… и, как любая веселая и интересная игра –  создает добрые эмоциональные взаимоотношения с взрослыми.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Вязанный театр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7893"/>
            <a:ext cx="7776864" cy="4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1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терем</a:t>
            </a:r>
            <a:r>
              <a:rPr lang="ru-RU" dirty="0" smtClean="0"/>
              <a:t>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9"/>
            <a:ext cx="7128792" cy="36724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 Репка"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68759"/>
            <a:ext cx="8001000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поросенка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832648" cy="36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793750"/>
            <a:ext cx="7035800" cy="42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пальчикового театра в  развитии дошкольников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556792"/>
            <a:ext cx="6192689" cy="3528392"/>
          </a:xfrm>
        </p:spPr>
      </p:pic>
    </p:spTree>
    <p:extLst>
      <p:ext uri="{BB962C8B-B14F-4D97-AF65-F5344CB8AC3E}">
        <p14:creationId xmlns:p14="http://schemas.microsoft.com/office/powerpoint/2010/main" val="355340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688632" cy="37444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57148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Пальчиковый </a:t>
            </a:r>
            <a:r>
              <a:rPr lang="ru-RU" dirty="0" smtClean="0"/>
              <a:t>театр – это волшебный мир, в котором ребенок радуется, играя, а, играя, познает окружающий мир. Из сказок дети черпают представления о времени и пространстве, о связи человека с природой, о добре и зле, о храбрости, стойкости, хитрости.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Пальчиковый театр – это уникальная возможность расположить сказку на ладошке у ребенка, в которой он сможет занять, роль любого героя. Пальчиковый театр – это прекрасный материал для развития у детей воображения, мышления и речи.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4525963"/>
          </a:xfrm>
        </p:spPr>
        <p:txBody>
          <a:bodyPr/>
          <a:lstStyle/>
          <a:p>
            <a:r>
              <a:rPr lang="ru-RU" sz="2800" dirty="0" smtClean="0"/>
              <a:t>Пальчиковый театр способствует развитию мелкой моторики. В ходе игр дети, повторяя движения взрослых, активизируют моторику рук. С помощью этого вырабатывается ловкость, умение управлять своими движениями, концентрировать внимание на одном виде деятельности.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191000" cy="1377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sz="2800" dirty="0" smtClean="0"/>
              <a:t>Игра является для ребенка естественным средством самовыражения, а использование символических материалов помогает ему дистанцироваться от проблемных (трудных) ситуаций. Пальчиковый театр – отличный помощник в общении с ребенком!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58" y="2996952"/>
            <a:ext cx="381000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365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Уникальность пальчикового театра состоит еще в том, что это авторские творения ручной работы. Пальчиковые куклы сделанные с душой и несут в себе творческую энергию, которая способна передаваться тому, кто держит их в руках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4232151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8215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Наши наблюдательные предки заметили, что разминание, поглаживание и движение пальчиков влияют на умственное и речевое развитие малыша. И играли  с детьми в «Ладушки» и «Сороку - </a:t>
            </a:r>
            <a:r>
              <a:rPr lang="ru-RU" sz="2800" dirty="0" err="1" smtClean="0"/>
              <a:t>белобоку</a:t>
            </a:r>
            <a:r>
              <a:rPr lang="ru-RU" sz="2800" dirty="0" smtClean="0"/>
              <a:t>». И мы до сих пор играем. И, возможно, даже не осознаем, что занимаемся таким образом с ребенком </a:t>
            </a:r>
            <a:r>
              <a:rPr lang="ru-RU" sz="2800" b="1" dirty="0" smtClean="0"/>
              <a:t>пальчиковой гимнастикой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192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/>
              <a:t>              Пальчиковый </a:t>
            </a:r>
            <a:r>
              <a:rPr lang="ru-RU" sz="2800" b="1" dirty="0" smtClean="0"/>
              <a:t>театр </a:t>
            </a:r>
            <a:r>
              <a:rPr lang="ru-RU" sz="2800" dirty="0" smtClean="0"/>
              <a:t>– 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это </a:t>
            </a:r>
            <a:r>
              <a:rPr lang="ru-RU" sz="2800" dirty="0" smtClean="0"/>
              <a:t>инсценировка стихов или каких-либо историй при помощи пальцев. Такая тренировка движений пальчиков и кистей рук является мощным средством развития мышления ребенка. В момент этой тренировки повышается работоспособность коры головного мозга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371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Роль пальчикового театра в развитии речи детей</vt:lpstr>
      <vt:lpstr>Роль пальчикового театра в  развитии дошкольников</vt:lpstr>
      <vt:lpstr>Презентация PowerPoint</vt:lpstr>
      <vt:lpstr>Презентация PowerPoint</vt:lpstr>
      <vt:lpstr>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Тренировка движений</vt:lpstr>
      <vt:lpstr>Пальчиковая гимнастика</vt:lpstr>
      <vt:lpstr>Вязанный театр</vt:lpstr>
      <vt:lpstr>Презентация PowerPoint</vt:lpstr>
      <vt:lpstr>«теремок»</vt:lpstr>
      <vt:lpstr>« Репка"</vt:lpstr>
      <vt:lpstr>Три поросенка</vt:lpstr>
      <vt:lpstr>Презентация PowerPoint</vt:lpstr>
      <vt:lpstr>Презентация PowerPoint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739</cp:revision>
  <dcterms:created xsi:type="dcterms:W3CDTF">2010-05-23T14:28:12Z</dcterms:created>
  <dcterms:modified xsi:type="dcterms:W3CDTF">2016-11-06T10:27:20Z</dcterms:modified>
</cp:coreProperties>
</file>